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75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2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2651F-D3EF-4080-90E8-CAE1E8A5854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FA7E6-8C0B-4827-8B6A-A0E337184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8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i.pinimg.com/originals/5b/50/82/5b50825d4be452e17b490f960ee6ab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39952" y="1340768"/>
            <a:ext cx="4464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Инструкция по применению медицинского препарата как особый жанр медицинского дискурса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1" y="3429000"/>
            <a:ext cx="48245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Әл-Фараби атындағы Қазақ ұлттық университеті</a:t>
            </a:r>
            <a:br>
              <a:rPr lang="kk-KZ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Шығыстану факультеті</a:t>
            </a:r>
          </a:p>
          <a:p>
            <a:pPr algn="ctr"/>
            <a:r>
              <a:rPr lang="kk-KZ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Оқытушы: Дүйсенбай Құлпынай</a:t>
            </a:r>
          </a:p>
          <a:p>
            <a:pPr algn="ctr"/>
            <a:r>
              <a:rPr lang="zh-CN" altLang="en-US" sz="2000" dirty="0"/>
              <a:t>阿里法拉比哈萨克国立大学东方学系汉学教研室教师：古普耐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77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7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77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7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8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10287000" cy="77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77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4568" cy="77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53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</Words>
  <Application>Microsoft Office PowerPoint</Application>
  <PresentationFormat>Экран (4:3)</PresentationFormat>
  <Paragraphs>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宋体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aliyaanipina</dc:creator>
  <cp:lastModifiedBy>w</cp:lastModifiedBy>
  <cp:revision>10</cp:revision>
  <dcterms:created xsi:type="dcterms:W3CDTF">2020-09-19T09:01:43Z</dcterms:created>
  <dcterms:modified xsi:type="dcterms:W3CDTF">2020-09-23T02:01:31Z</dcterms:modified>
</cp:coreProperties>
</file>